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77" r:id="rId5"/>
    <p:sldId id="258" r:id="rId6"/>
    <p:sldId id="259" r:id="rId7"/>
    <p:sldId id="260" r:id="rId8"/>
    <p:sldId id="275" r:id="rId9"/>
    <p:sldId id="276" r:id="rId10"/>
    <p:sldId id="261" r:id="rId11"/>
    <p:sldId id="280" r:id="rId12"/>
    <p:sldId id="281" r:id="rId13"/>
    <p:sldId id="282" r:id="rId14"/>
    <p:sldId id="262" r:id="rId15"/>
    <p:sldId id="263" r:id="rId16"/>
    <p:sldId id="264" r:id="rId17"/>
    <p:sldId id="265" r:id="rId18"/>
    <p:sldId id="266" r:id="rId19"/>
    <p:sldId id="283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8" r:id="rId28"/>
    <p:sldId id="284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12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81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4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91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97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66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1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61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44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82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31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530AF-AE29-4A07-BD58-53A7717BFE07}" type="datetimeFigureOut">
              <a:rPr lang="pl-PL" smtClean="0"/>
              <a:t>2014-11-01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E101-AB45-4578-8CE9-2BA19EF516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663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195736" y="332656"/>
            <a:ext cx="49685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Oaza Rodzin II st.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Poronin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29.06-14.07.14r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043608" y="332656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Tematem przewodnim naszej Oazy było wyjście z niewoli grzechu</a:t>
            </a:r>
          </a:p>
          <a:p>
            <a:pPr algn="ctr"/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331640" y="332655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Tematem przewodnim Oazy było wyjście z niewoli grzechu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50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58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860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89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" y="33389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755576" y="58772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Przeżywaliśmy też okres Bożego Narodzenia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2555776" y="40466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Odwiedził nas Św. Mikołaj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043608" y="26064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Nie brakowało też Pogodnych Wieczorów w przepięknej scenerii Tatr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3491880" y="26064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Wolne chwile poświęcaliśmy na górskie wycieczki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15616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Dużym przeżyciem była Droga Krzyżowa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013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/>
          <p:cNvSpPr txBox="1"/>
          <p:nvPr/>
        </p:nvSpPr>
        <p:spPr>
          <a:xfrm>
            <a:off x="539552" y="404664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latin typeface="AR BERKLEY" panose="02000000000000000000" pitchFamily="2" charset="0"/>
              </a:rPr>
              <a:t>Bogu niech będą dzięki za wspaniały czas wakacji przeżytych w pięknych Polskich Tatrach w Poroninie we wspólnocie Rodzin Domowego Kościoła. Pragniemy wyrazić wdzięczność Bożej Trójcy i Maryi za dar Ruchu Domowego Kościoła, za Jego założyciela Ojca Franciszka, za wspólnotę, z którą przeżywaliśmy wyjście z niewoli grzechu, za dar posługi i za wszystkie owoce tych rekolekcji łącznie z darem pracy, którą wymodliła wspólnota.</a:t>
            </a:r>
          </a:p>
          <a:p>
            <a:r>
              <a:rPr lang="pl-PL" sz="2400" dirty="0">
                <a:solidFill>
                  <a:schemeClr val="bg1"/>
                </a:solidFill>
                <a:latin typeface="AR BERKLEY" panose="02000000000000000000" pitchFamily="2" charset="0"/>
              </a:rPr>
              <a:t> </a:t>
            </a:r>
            <a:r>
              <a:rPr lang="pl-PL" sz="2400" dirty="0" smtClean="0">
                <a:solidFill>
                  <a:schemeClr val="bg1"/>
                </a:solidFill>
                <a:latin typeface="AR BERKLEY" panose="02000000000000000000" pitchFamily="2" charset="0"/>
              </a:rPr>
              <a:t>                                                                Szczęść Boże</a:t>
            </a:r>
            <a:endParaRPr lang="pl-PL" sz="2400" dirty="0">
              <a:solidFill>
                <a:schemeClr val="bg1"/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07504" y="62068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Nawiedziliśmy też Krościenko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547664" y="62068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Gdzie przy grobie Ojca Blachnickiego przeżyliśmy Mszę Świętą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39552" y="522920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Odwiedziliśmy też Kopią Górkę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619672" y="62373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Gdzie m. in. mieliśmy spotkania w kręgach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54766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Dzień Wspólnoty był w Parafii w Poroninie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0"/>
            <a:ext cx="9180000" cy="6857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3347864" y="26064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Po odnowieniu Przyrzeczeń Małżeńskich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4564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067944" y="594928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Były wspólne tańce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/>
          <p:cNvSpPr txBox="1"/>
          <p:nvPr/>
        </p:nvSpPr>
        <p:spPr>
          <a:xfrm>
            <a:off x="5076056" y="4766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Zakończone AGAPĄ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55576" y="116632"/>
            <a:ext cx="8064896" cy="65527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1600" dirty="0"/>
              <a:t>„Poemat </a:t>
            </a:r>
            <a:r>
              <a:rPr lang="pl-PL" sz="1600" dirty="0" err="1"/>
              <a:t>typiczny</a:t>
            </a:r>
            <a:r>
              <a:rPr lang="pl-PL" sz="1600" dirty="0" smtClean="0"/>
              <a:t>”</a:t>
            </a:r>
          </a:p>
          <a:p>
            <a:endParaRPr lang="pl-PL" sz="1600" dirty="0"/>
          </a:p>
          <a:p>
            <a:r>
              <a:rPr lang="pl-PL" sz="1000" dirty="0"/>
              <a:t>Z różnych stron Polski w górskie doliny</a:t>
            </a:r>
          </a:p>
          <a:p>
            <a:r>
              <a:rPr lang="pl-PL" sz="1000" dirty="0"/>
              <a:t>By wielbić Pana przybyły rodziny</a:t>
            </a:r>
          </a:p>
          <a:p>
            <a:r>
              <a:rPr lang="pl-PL" sz="1000" dirty="0"/>
              <a:t>U </a:t>
            </a:r>
            <a:r>
              <a:rPr lang="pl-PL" sz="1000" dirty="0" err="1"/>
              <a:t>Michalitek</a:t>
            </a:r>
            <a:r>
              <a:rPr lang="pl-PL" sz="1000" dirty="0"/>
              <a:t> jest nam tak, jak w niebie</a:t>
            </a:r>
          </a:p>
          <a:p>
            <a:r>
              <a:rPr lang="pl-PL" sz="1000" dirty="0"/>
              <a:t>W kaplicy każdy patrząc wprost przed siebie</a:t>
            </a:r>
          </a:p>
          <a:p>
            <a:r>
              <a:rPr lang="pl-PL" sz="1000" dirty="0"/>
              <a:t>Widzi moc Bożą w Tatr panoramie</a:t>
            </a:r>
          </a:p>
          <a:p>
            <a:r>
              <a:rPr lang="pl-PL" sz="1000" dirty="0"/>
              <a:t>I czuje, jak wspiera wciąż go Boskie ramię.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14 Rodzin Pan nasz tu przywołał</a:t>
            </a:r>
          </a:p>
          <a:p>
            <a:r>
              <a:rPr lang="pl-PL" sz="1000" dirty="0"/>
              <a:t>By po Synajskiej pustyni krążąc dookoła</a:t>
            </a:r>
          </a:p>
          <a:p>
            <a:r>
              <a:rPr lang="pl-PL" sz="1000" dirty="0"/>
              <a:t>Przeszły przez niewoli znoje i okowy</a:t>
            </a:r>
          </a:p>
          <a:p>
            <a:r>
              <a:rPr lang="pl-PL" sz="1000" dirty="0"/>
              <a:t>Służą temu co dzień burzliwe rozmowy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I tak, jak Mojżesz, ksiądz Jan nas prowadzi</a:t>
            </a:r>
          </a:p>
          <a:p>
            <a:r>
              <a:rPr lang="pl-PL" sz="1000" dirty="0"/>
              <a:t>Jak studiować biblię nieustannie radzi.</a:t>
            </a:r>
          </a:p>
          <a:p>
            <a:r>
              <a:rPr lang="pl-PL" sz="1000" dirty="0"/>
              <a:t>Czytać Pismo w kulturowym kontekście</a:t>
            </a:r>
          </a:p>
          <a:p>
            <a:r>
              <a:rPr lang="pl-PL" sz="1000" dirty="0"/>
              <a:t>To nie jest zadanie li tylko niewieście</a:t>
            </a:r>
          </a:p>
          <a:p>
            <a:r>
              <a:rPr lang="pl-PL" sz="1000" dirty="0"/>
              <a:t>Przedzierając się wspólnie przez biblijne szlaki</a:t>
            </a:r>
          </a:p>
          <a:p>
            <a:r>
              <a:rPr lang="pl-PL" sz="1000" dirty="0"/>
              <a:t>Kontekst tematu łapiemy tylko jako taki.</a:t>
            </a:r>
          </a:p>
          <a:p>
            <a:r>
              <a:rPr lang="pl-PL" sz="1000" dirty="0"/>
              <a:t>Rys antropomorficzny w kulturze hetyckiej</a:t>
            </a:r>
          </a:p>
          <a:p>
            <a:r>
              <a:rPr lang="pl-PL" sz="1000" dirty="0"/>
              <a:t>Przeszedł w monoteizm przy wierze semickiej</a:t>
            </a:r>
          </a:p>
          <a:p>
            <a:r>
              <a:rPr lang="pl-PL" sz="1000" dirty="0"/>
              <a:t>Już </a:t>
            </a:r>
            <a:r>
              <a:rPr lang="pl-PL" sz="1000" dirty="0" err="1"/>
              <a:t>Henoch</a:t>
            </a:r>
            <a:r>
              <a:rPr lang="pl-PL" sz="1000" dirty="0"/>
              <a:t> z </a:t>
            </a:r>
            <a:r>
              <a:rPr lang="pl-PL" sz="1000" dirty="0" err="1"/>
              <a:t>Baruchem</a:t>
            </a:r>
            <a:r>
              <a:rPr lang="pl-PL" sz="1000" dirty="0"/>
              <a:t> nie są całkiem obcy</a:t>
            </a:r>
          </a:p>
          <a:p>
            <a:r>
              <a:rPr lang="pl-PL" sz="1000" dirty="0"/>
              <a:t>Można by powiedzieć to są swoi chłopcy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Ksiądz wraz z klerykami taką mają misję</a:t>
            </a:r>
          </a:p>
          <a:p>
            <a:r>
              <a:rPr lang="pl-PL" sz="1000" dirty="0"/>
              <a:t>Uczą jak ukochać Świętą Eucharystię</a:t>
            </a:r>
          </a:p>
          <a:p>
            <a:r>
              <a:rPr lang="pl-PL" sz="1000" dirty="0"/>
              <a:t>I jak prawidłowo oddawać pokłony</a:t>
            </a:r>
          </a:p>
          <a:p>
            <a:r>
              <a:rPr lang="pl-PL" sz="1000" dirty="0"/>
              <a:t>By Chrystus właściwie był uwielbiony</a:t>
            </a:r>
          </a:p>
          <a:p>
            <a:r>
              <a:rPr lang="pl-PL" sz="1000" dirty="0"/>
              <a:t>Czasami trudno połapać się chłopie </a:t>
            </a:r>
          </a:p>
          <a:p>
            <a:r>
              <a:rPr lang="pl-PL" sz="1000" dirty="0"/>
              <a:t>Który kleryk czyta , który piłkę kopie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Sowy mądre głowy zasiądą wieczorem</a:t>
            </a:r>
          </a:p>
          <a:p>
            <a:r>
              <a:rPr lang="pl-PL" sz="1000" dirty="0"/>
              <a:t>Żeby na oazie wszystko było w porę</a:t>
            </a:r>
          </a:p>
          <a:p>
            <a:r>
              <a:rPr lang="pl-PL" sz="1000" dirty="0"/>
              <a:t>To moderatorzy – Darek z Adą społem</a:t>
            </a:r>
          </a:p>
          <a:p>
            <a:r>
              <a:rPr lang="pl-PL" sz="1000" dirty="0"/>
              <a:t>Panują nad całym oazy żywiołem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Marysia ze Zbyszkiem jako te mróweczki</a:t>
            </a:r>
          </a:p>
          <a:p>
            <a:r>
              <a:rPr lang="pl-PL" sz="1000" dirty="0"/>
              <a:t>Pracują wytrwale skracając wycieczki</a:t>
            </a:r>
          </a:p>
          <a:p>
            <a:r>
              <a:rPr lang="pl-PL" sz="1000" dirty="0"/>
              <a:t>A Stasiu z Lucią biorą nas w obroty</a:t>
            </a:r>
          </a:p>
          <a:p>
            <a:r>
              <a:rPr lang="pl-PL" sz="1000" dirty="0"/>
              <a:t>I wciąż zachęcają chodźcie do roboty</a:t>
            </a:r>
          </a:p>
          <a:p>
            <a:r>
              <a:rPr lang="pl-PL" sz="1000" dirty="0"/>
              <a:t>Tylko w wolności, ale punktualnie</a:t>
            </a:r>
          </a:p>
          <a:p>
            <a:r>
              <a:rPr lang="pl-PL" sz="1000" dirty="0"/>
              <a:t>Chociażby nie wszystko było idealnie.</a:t>
            </a:r>
          </a:p>
          <a:p>
            <a:r>
              <a:rPr lang="pl-PL" sz="1000" dirty="0"/>
              <a:t>Marysia i Janek już dziś święci prawie</a:t>
            </a:r>
          </a:p>
          <a:p>
            <a:r>
              <a:rPr lang="pl-PL" sz="1000" dirty="0"/>
              <a:t>Krąg pod ich kierunkiem nie jest ku zabawie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Nic by tu nie wyszło, gdyby nie cioteczki</a:t>
            </a:r>
          </a:p>
          <a:p>
            <a:r>
              <a:rPr lang="pl-PL" sz="1000" dirty="0"/>
              <a:t>Które wciąż pilnują kochane dziateczki</a:t>
            </a:r>
          </a:p>
          <a:p>
            <a:r>
              <a:rPr lang="pl-PL" sz="1000" dirty="0"/>
              <a:t>Czasem , kiedy trzeba nocują pod drzwiami</a:t>
            </a:r>
          </a:p>
          <a:p>
            <a:r>
              <a:rPr lang="pl-PL" sz="1000" dirty="0"/>
              <a:t>Czuwając nad snem dzieci są okryte kocami.</a:t>
            </a:r>
          </a:p>
          <a:p>
            <a:r>
              <a:rPr lang="pl-PL" sz="1000" dirty="0"/>
              <a:t>Choć choroby jak plagi Egiptu spadały</a:t>
            </a:r>
          </a:p>
          <a:p>
            <a:r>
              <a:rPr lang="pl-PL" sz="1000" dirty="0"/>
              <a:t>Nasze kochane dziewczyny dzielnie się trzymały</a:t>
            </a:r>
          </a:p>
          <a:p>
            <a:r>
              <a:rPr lang="pl-PL" sz="1000" dirty="0"/>
              <a:t>Nic by też nie grało gdyby nie muzyczny</a:t>
            </a:r>
          </a:p>
          <a:p>
            <a:r>
              <a:rPr lang="pl-PL" sz="1000" dirty="0"/>
              <a:t>Chłop to śpiewający, a taki prześliczny</a:t>
            </a:r>
          </a:p>
          <a:p>
            <a:r>
              <a:rPr lang="pl-PL" sz="1000" dirty="0"/>
              <a:t>Trzy gitary i skrzypce podwójne z nim grają</a:t>
            </a:r>
          </a:p>
          <a:p>
            <a:r>
              <a:rPr lang="pl-PL" sz="1000" dirty="0"/>
              <a:t>Bo na muzyce choć trochę wszyscy tu się  znają</a:t>
            </a:r>
          </a:p>
          <a:p>
            <a:r>
              <a:rPr lang="pl-PL" sz="1000" dirty="0"/>
              <a:t>I choć gregoriański chorał na mszy dominuje</a:t>
            </a:r>
          </a:p>
          <a:p>
            <a:r>
              <a:rPr lang="pl-PL" sz="1000" dirty="0"/>
              <a:t>To reagge i bluesa każdy z nas też czuje.</a:t>
            </a:r>
          </a:p>
          <a:p>
            <a:r>
              <a:rPr lang="pl-PL" sz="1000" dirty="0"/>
              <a:t> </a:t>
            </a:r>
          </a:p>
          <a:p>
            <a:r>
              <a:rPr lang="pl-PL" sz="1000" dirty="0"/>
              <a:t>Tak naszą wspólnotę Duch Święty rozpala</a:t>
            </a:r>
          </a:p>
          <a:p>
            <a:r>
              <a:rPr lang="pl-PL" sz="1000" dirty="0"/>
              <a:t>Uwalnia z wszystkiego co duszę zniewala</a:t>
            </a:r>
          </a:p>
          <a:p>
            <a:r>
              <a:rPr lang="pl-PL" sz="1000" dirty="0"/>
              <a:t>Niech radość w wolności dzielimy u siebie </a:t>
            </a:r>
          </a:p>
          <a:p>
            <a:r>
              <a:rPr lang="pl-PL" sz="1000" dirty="0"/>
              <a:t>A pełnię miłości odnajdziemy w niebie</a:t>
            </a:r>
          </a:p>
          <a:p>
            <a:r>
              <a:rPr lang="pl-PL" sz="1000" dirty="0"/>
              <a:t> </a:t>
            </a:r>
          </a:p>
          <a:p>
            <a:r>
              <a:rPr lang="pl-PL" sz="1000" dirty="0"/>
              <a:t> </a:t>
            </a:r>
            <a:endParaRPr lang="pl-PL" sz="1000" dirty="0" smtClean="0"/>
          </a:p>
          <a:p>
            <a:r>
              <a:rPr lang="pl-PL" sz="1400" dirty="0" smtClean="0"/>
              <a:t>Autorami Poematu są uczestnicy Oazy</a:t>
            </a:r>
            <a:endParaRPr lang="pl-PL" sz="1400" dirty="0"/>
          </a:p>
          <a:p>
            <a:r>
              <a:rPr lang="pl-PL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3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107504" y="548680"/>
            <a:ext cx="448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Mieszkaliśmy w pięknie położonym Domu Rekolekcyjnym sióstr </a:t>
            </a:r>
            <a:r>
              <a:rPr lang="pl-PL" sz="2400" b="1" dirty="0" err="1" smtClean="0">
                <a:solidFill>
                  <a:schemeClr val="bg1"/>
                </a:solidFill>
              </a:rPr>
              <a:t>Michalitek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8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39552" y="58052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Prowadzącymi Oazę byli ks. Jan </a:t>
            </a:r>
            <a:r>
              <a:rPr lang="pl-PL" b="1" dirty="0" err="1" smtClean="0">
                <a:solidFill>
                  <a:schemeClr val="bg1"/>
                </a:solidFill>
              </a:rPr>
              <a:t>Kobak</a:t>
            </a:r>
            <a:r>
              <a:rPr lang="pl-PL" b="1" dirty="0" smtClean="0">
                <a:solidFill>
                  <a:schemeClr val="bg1"/>
                </a:solidFill>
              </a:rPr>
              <a:t> i małżonkowie Ada i Darek Sowowie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139952" y="33265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Pomocą liturgiczną księdza Jana byli klerycy Mariusz i Tomek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/>
          <p:cNvSpPr txBox="1"/>
          <p:nvPr/>
        </p:nvSpPr>
        <p:spPr>
          <a:xfrm>
            <a:off x="323528" y="630932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Naszymi dziećmi opiekowały się dzielne animatorki Natalia, Kasia, Ania, Kasia i Anetka oraz klerycy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251520" y="6021288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Dzieci zaprzyjaźniły się z miejscowym ks. Proboszczem…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0" y="-99392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251520" y="5877272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…który zaprosił je do parafialnego kurnika.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278</Words>
  <Application>Microsoft Office PowerPoint</Application>
  <PresentationFormat>Pokaz na ekranie (4:3)</PresentationFormat>
  <Paragraphs>93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Orangeblue6</dc:creator>
  <cp:lastModifiedBy>Orangeblue6</cp:lastModifiedBy>
  <cp:revision>18</cp:revision>
  <dcterms:created xsi:type="dcterms:W3CDTF">2014-10-20T18:29:47Z</dcterms:created>
  <dcterms:modified xsi:type="dcterms:W3CDTF">2014-11-01T16:30:55Z</dcterms:modified>
</cp:coreProperties>
</file>